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25" autoAdjust="0"/>
    <p:restoredTop sz="94660"/>
  </p:normalViewPr>
  <p:slideViewPr>
    <p:cSldViewPr snapToGrid="0">
      <p:cViewPr varScale="1">
        <p:scale>
          <a:sx n="68" d="100"/>
          <a:sy n="68" d="100"/>
        </p:scale>
        <p:origin x="90" y="9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AA51EC-84C4-4DB6-AE1C-92D76B5E493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79FC9D9-2A2D-42F5-8670-1CC9E97004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ECE960-F8E8-414D-BB3B-7D49BC743D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9B2FF5-9F39-4A78-8E2C-384E35F564A2}" type="datetimeFigureOut">
              <a:rPr lang="en-US" smtClean="0"/>
              <a:t>9/1/2020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94980E4-8829-4156-B51A-05E554DDD1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51F9F00-2C85-407E-B57D-5D88720183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E4F56C-9E3F-4166-9091-C3DE5EF048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7009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D61E11-B5F1-48B6-9FA4-F5A2B797A1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8B8813B-979D-4D65-A6E7-FDEA9BC2449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537E1A5-DBE1-439F-BAB1-3F8693C1DB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9B2FF5-9F39-4A78-8E2C-384E35F564A2}" type="datetimeFigureOut">
              <a:rPr lang="en-US" smtClean="0"/>
              <a:t>9/1/2020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53B3639-C8E5-492A-860E-56C1FA2DF6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96E0B44-63D4-4C64-B4A2-A8582FED18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E4F56C-9E3F-4166-9091-C3DE5EF048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68900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5774B609-749C-40A3-BBA1-CA1C4B323B3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6F0196C-85F8-4BDE-903A-D92C98FA19F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D66FAEC-FDAE-421F-A5F5-6054AA9EEB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9B2FF5-9F39-4A78-8E2C-384E35F564A2}" type="datetimeFigureOut">
              <a:rPr lang="en-US" smtClean="0"/>
              <a:t>9/1/2020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52BFB13-BC3F-430A-839D-4843774D95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48ADE4C-3194-40FD-BDD9-DA337C831D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E4F56C-9E3F-4166-9091-C3DE5EF048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08430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355B01-4F14-4D41-90EE-E382293DAB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12D2F23-6C76-4DC8-81FB-1F514214A89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8AFD7FC-B296-404A-B7C1-99ADB0D9A9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9B2FF5-9F39-4A78-8E2C-384E35F564A2}" type="datetimeFigureOut">
              <a:rPr lang="en-US" smtClean="0"/>
              <a:t>9/1/2020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A577E4E-4064-4B00-94B8-962DB0FF36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6764F88-5DAC-4721-A4C9-9D636664F0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E4F56C-9E3F-4166-9091-C3DE5EF048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74935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8636F7-BB46-40B1-A61F-283DCC8E5D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8F75616-B2ED-4B1A-A149-6DED5228F6B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7C001B0-A350-4817-A96F-DFA3CB43A4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9B2FF5-9F39-4A78-8E2C-384E35F564A2}" type="datetimeFigureOut">
              <a:rPr lang="en-US" smtClean="0"/>
              <a:t>9/1/2020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4F18623-8930-44DA-A1A6-DC9A67DE4D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6802C6A-46CE-471E-AE4F-C07A5D3337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E4F56C-9E3F-4166-9091-C3DE5EF048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25986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BD5BF1-3D13-42A8-A811-5AAE93222B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A0AA658-3970-4122-8B99-F62B73320A1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E603BEA-843B-4CF4-AB6C-7F7E7A57F83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4B4492B-B6E3-4E10-9598-17CAF0F301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9B2FF5-9F39-4A78-8E2C-384E35F564A2}" type="datetimeFigureOut">
              <a:rPr lang="en-US" smtClean="0"/>
              <a:t>9/1/2020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D0A89B1-899B-4ACD-96C3-C562FC690E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6263759-34B3-488F-B6EC-F918EE9AFD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E4F56C-9E3F-4166-9091-C3DE5EF048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18312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614D4C-2949-4C4D-A5FC-DFEE4F6478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52D24CE-3830-4EF4-9C45-065A8E13A7F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4A9FC64-F783-492B-B718-81D57578BA8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B656970-A535-4DEF-BF48-393FCF63594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FD058D7-4855-4599-A216-F973FBC7171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DFEC4E2-D064-4BC2-8C18-43636150E1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9B2FF5-9F39-4A78-8E2C-384E35F564A2}" type="datetimeFigureOut">
              <a:rPr lang="en-US" smtClean="0"/>
              <a:t>9/1/2020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AB6D473-EE78-4502-99E3-596239F36B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3144957-8CA3-493F-9846-5F10B28D74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E4F56C-9E3F-4166-9091-C3DE5EF048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33109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2D349A-A0EA-437D-8968-B6BC854AD2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0DF83B3-76ED-46CE-A689-B7887747AB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9B2FF5-9F39-4A78-8E2C-384E35F564A2}" type="datetimeFigureOut">
              <a:rPr lang="en-US" smtClean="0"/>
              <a:t>9/1/2020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71A2517-9959-4E85-9267-F4126B92EB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5600AB3-55B9-465B-A2F5-C3F4FD04E5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E4F56C-9E3F-4166-9091-C3DE5EF048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40346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5E05C04-1B15-47B3-A4B7-F529E26EE6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9B2FF5-9F39-4A78-8E2C-384E35F564A2}" type="datetimeFigureOut">
              <a:rPr lang="en-US" smtClean="0"/>
              <a:t>9/1/2020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4DCE836-E4EE-498E-80CC-25489DF3F4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864ACF5-7A37-46DB-A1B4-7184E250E5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E4F56C-9E3F-4166-9091-C3DE5EF048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55200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8B79EC-A73E-4B9A-A5A9-9FA41093E6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81D048F-6A0C-4CDF-8A42-F7173534E80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AEA75F7-4136-4A4F-A0F6-301AD5741D9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89A3DBF-064B-44A1-AAB9-C565372A5F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9B2FF5-9F39-4A78-8E2C-384E35F564A2}" type="datetimeFigureOut">
              <a:rPr lang="en-US" smtClean="0"/>
              <a:t>9/1/2020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5714553-E00F-4A99-8221-263429F090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DEDBC91-42C8-4E71-B080-7A8F257840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E4F56C-9E3F-4166-9091-C3DE5EF048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43353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670FCF-ED32-43CF-A5DE-DE2D14DEF4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94EE3E7-AD31-4639-82C7-458230C1344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241EC9D-83EE-4E7E-B9BD-ACC19EA6B65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7CA61DD-5520-4F17-BCD7-8076044441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9B2FF5-9F39-4A78-8E2C-384E35F564A2}" type="datetimeFigureOut">
              <a:rPr lang="en-US" smtClean="0"/>
              <a:t>9/1/2020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E196143-5C52-49D1-A4F1-FDA04D2B3D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582206F-2B8D-424F-9B21-BF3422ED0A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E4F56C-9E3F-4166-9091-C3DE5EF048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74595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842BDBD-8C57-49D2-8CE6-2EE158B0F7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787B395-3DE8-4BA3-B8D5-DDE365C9200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BC77D0F-778E-4716-A2F3-E3B52F2B20D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C9B2FF5-9F39-4A78-8E2C-384E35F564A2}" type="datetimeFigureOut">
              <a:rPr lang="en-US" smtClean="0"/>
              <a:t>9/1/2020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1C3C8A0-16BF-469E-AE52-209FDB8AC74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1781E2E-A8CE-4C9C-847B-B52621FACEE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E4F56C-9E3F-4166-9091-C3DE5EF048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72231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screenshot of a computer&#10;&#10;Description automatically generated">
            <a:extLst>
              <a:ext uri="{FF2B5EF4-FFF2-40B4-BE49-F238E27FC236}">
                <a16:creationId xmlns:a16="http://schemas.microsoft.com/office/drawing/2014/main" id="{6E766381-6B2B-470B-8B85-85803BDDA26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3933" y="530352"/>
            <a:ext cx="4745736" cy="6327648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06E345D1-8564-44E3-BF1E-1EB65A843179}"/>
              </a:ext>
            </a:extLst>
          </p:cNvPr>
          <p:cNvSpPr txBox="1"/>
          <p:nvPr/>
        </p:nvSpPr>
        <p:spPr>
          <a:xfrm>
            <a:off x="3621412" y="-4907"/>
            <a:ext cx="49491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Verify TCP in software and TCP on controller match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A06EC775-4CA6-4F8F-9C82-151CBD4AAAFC}"/>
              </a:ext>
            </a:extLst>
          </p:cNvPr>
          <p:cNvSpPr/>
          <p:nvPr/>
        </p:nvSpPr>
        <p:spPr>
          <a:xfrm>
            <a:off x="1738654" y="3969566"/>
            <a:ext cx="2676293" cy="434897"/>
          </a:xfrm>
          <a:prstGeom prst="rect">
            <a:avLst/>
          </a:prstGeom>
          <a:noFill/>
          <a:ln w="349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 descr="A picture containing monitor, indoor, computer, display&#10;&#10;Description automatically generated">
            <a:extLst>
              <a:ext uri="{FF2B5EF4-FFF2-40B4-BE49-F238E27FC236}">
                <a16:creationId xmlns:a16="http://schemas.microsoft.com/office/drawing/2014/main" id="{6DA74207-0D4A-4BC1-850B-81C40087DE6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42332" y="530352"/>
            <a:ext cx="4745736" cy="63276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15630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 shot of a computer&#10;&#10;Description automatically generated">
            <a:extLst>
              <a:ext uri="{FF2B5EF4-FFF2-40B4-BE49-F238E27FC236}">
                <a16:creationId xmlns:a16="http://schemas.microsoft.com/office/drawing/2014/main" id="{31A178A1-1019-4B34-A0BB-7E0C38E158D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293" y="970224"/>
            <a:ext cx="4499013" cy="5998684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06E345D1-8564-44E3-BF1E-1EB65A843179}"/>
              </a:ext>
            </a:extLst>
          </p:cNvPr>
          <p:cNvSpPr txBox="1"/>
          <p:nvPr/>
        </p:nvSpPr>
        <p:spPr>
          <a:xfrm>
            <a:off x="1240760" y="0"/>
            <a:ext cx="97104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When you compare the positions on the program to the controller SLU are close, but RBT are WAY off.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A06EC775-4CA6-4F8F-9C82-151CBD4AAAFC}"/>
              </a:ext>
            </a:extLst>
          </p:cNvPr>
          <p:cNvSpPr/>
          <p:nvPr/>
        </p:nvSpPr>
        <p:spPr>
          <a:xfrm>
            <a:off x="1738654" y="3969566"/>
            <a:ext cx="2676293" cy="434897"/>
          </a:xfrm>
          <a:prstGeom prst="rect">
            <a:avLst/>
          </a:prstGeom>
          <a:noFill/>
          <a:ln w="349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 descr="A screen shot of a computer&#10;&#10;Description automatically generated">
            <a:extLst>
              <a:ext uri="{FF2B5EF4-FFF2-40B4-BE49-F238E27FC236}">
                <a16:creationId xmlns:a16="http://schemas.microsoft.com/office/drawing/2014/main" id="{0427585D-A514-4FD7-8938-022289519A7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65696" y="970224"/>
            <a:ext cx="4415832" cy="58877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43529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06E345D1-8564-44E3-BF1E-1EB65A843179}"/>
              </a:ext>
            </a:extLst>
          </p:cNvPr>
          <p:cNvSpPr txBox="1"/>
          <p:nvPr/>
        </p:nvSpPr>
        <p:spPr>
          <a:xfrm>
            <a:off x="1003548" y="0"/>
            <a:ext cx="101849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Cartesian Targets are SPOT ON when plugged into the controller from </a:t>
            </a:r>
            <a:r>
              <a:rPr lang="en-US" dirty="0" err="1"/>
              <a:t>RoboDK</a:t>
            </a:r>
            <a:r>
              <a:rPr lang="en-US" dirty="0"/>
              <a:t>, but pulse rotations are not.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A06EC775-4CA6-4F8F-9C82-151CBD4AAAFC}"/>
              </a:ext>
            </a:extLst>
          </p:cNvPr>
          <p:cNvSpPr/>
          <p:nvPr/>
        </p:nvSpPr>
        <p:spPr>
          <a:xfrm>
            <a:off x="1738654" y="3969566"/>
            <a:ext cx="2676293" cy="434897"/>
          </a:xfrm>
          <a:prstGeom prst="rect">
            <a:avLst/>
          </a:prstGeom>
          <a:noFill/>
          <a:ln w="349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 descr="A picture containing indoor, monitor, clock, microwave&#10;&#10;Description automatically generated">
            <a:extLst>
              <a:ext uri="{FF2B5EF4-FFF2-40B4-BE49-F238E27FC236}">
                <a16:creationId xmlns:a16="http://schemas.microsoft.com/office/drawing/2014/main" id="{9750B1A1-4160-438E-8883-4F208FF6215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83212"/>
            <a:ext cx="4331091" cy="5774788"/>
          </a:xfrm>
          <a:prstGeom prst="rect">
            <a:avLst/>
          </a:prstGeom>
        </p:spPr>
      </p:pic>
      <p:pic>
        <p:nvPicPr>
          <p:cNvPr id="9" name="Picture 8" descr="A close up of a machine&#10;&#10;Description automatically generated">
            <a:extLst>
              <a:ext uri="{FF2B5EF4-FFF2-40B4-BE49-F238E27FC236}">
                <a16:creationId xmlns:a16="http://schemas.microsoft.com/office/drawing/2014/main" id="{71353FFC-108F-400E-ABF4-BB5AE775ACB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1091" y="1083211"/>
            <a:ext cx="4331092" cy="5774789"/>
          </a:xfrm>
          <a:prstGeom prst="rect">
            <a:avLst/>
          </a:prstGeom>
        </p:spPr>
      </p:pic>
      <p:pic>
        <p:nvPicPr>
          <p:cNvPr id="11" name="Picture 10" descr="A close up of a computer&#10;&#10;Description automatically generated">
            <a:extLst>
              <a:ext uri="{FF2B5EF4-FFF2-40B4-BE49-F238E27FC236}">
                <a16:creationId xmlns:a16="http://schemas.microsoft.com/office/drawing/2014/main" id="{B2599762-45A8-43E4-97CC-7BD46A462C3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60911" y="1083210"/>
            <a:ext cx="4331093" cy="57747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754666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49</Words>
  <Application>Microsoft Office PowerPoint</Application>
  <PresentationFormat>Widescreen</PresentationFormat>
  <Paragraphs>3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Lewis, Daryle L</dc:creator>
  <cp:lastModifiedBy>Lewis, Daryle L</cp:lastModifiedBy>
  <cp:revision>1</cp:revision>
  <dcterms:created xsi:type="dcterms:W3CDTF">2020-09-01T10:37:05Z</dcterms:created>
  <dcterms:modified xsi:type="dcterms:W3CDTF">2020-09-01T10:45:16Z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2e10c5f6-0b9e-4790-9f4c-357b843b54ac_Enabled">
    <vt:lpwstr>True</vt:lpwstr>
  </property>
  <property fmtid="{D5CDD505-2E9C-101B-9397-08002B2CF9AE}" pid="3" name="MSIP_Label_2e10c5f6-0b9e-4790-9f4c-357b843b54ac_SiteId">
    <vt:lpwstr>fb2daad3-ea02-4f9d-aedf-8f7f2e7039dd</vt:lpwstr>
  </property>
  <property fmtid="{D5CDD505-2E9C-101B-9397-08002B2CF9AE}" pid="4" name="MSIP_Label_2e10c5f6-0b9e-4790-9f4c-357b843b54ac_Owner">
    <vt:lpwstr>lewisdl1@howmet.com</vt:lpwstr>
  </property>
  <property fmtid="{D5CDD505-2E9C-101B-9397-08002B2CF9AE}" pid="5" name="MSIP_Label_2e10c5f6-0b9e-4790-9f4c-357b843b54ac_SetDate">
    <vt:lpwstr>2020-09-01T10:44:55.6689159Z</vt:lpwstr>
  </property>
  <property fmtid="{D5CDD505-2E9C-101B-9397-08002B2CF9AE}" pid="6" name="MSIP_Label_2e10c5f6-0b9e-4790-9f4c-357b843b54ac_Name">
    <vt:lpwstr>General</vt:lpwstr>
  </property>
  <property fmtid="{D5CDD505-2E9C-101B-9397-08002B2CF9AE}" pid="7" name="MSIP_Label_2e10c5f6-0b9e-4790-9f4c-357b843b54ac_Application">
    <vt:lpwstr>Microsoft Azure Information Protection</vt:lpwstr>
  </property>
  <property fmtid="{D5CDD505-2E9C-101B-9397-08002B2CF9AE}" pid="8" name="MSIP_Label_2e10c5f6-0b9e-4790-9f4c-357b843b54ac_ActionId">
    <vt:lpwstr>97b8da14-ed45-422c-ac80-a590b8b4d2f5</vt:lpwstr>
  </property>
  <property fmtid="{D5CDD505-2E9C-101B-9397-08002B2CF9AE}" pid="9" name="MSIP_Label_2e10c5f6-0b9e-4790-9f4c-357b843b54ac_Extended_MSFT_Method">
    <vt:lpwstr>Manual</vt:lpwstr>
  </property>
  <property fmtid="{D5CDD505-2E9C-101B-9397-08002B2CF9AE}" pid="10" name="Sensitivity">
    <vt:lpwstr>General</vt:lpwstr>
  </property>
</Properties>
</file>